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6154"/>
  </p:normalViewPr>
  <p:slideViewPr>
    <p:cSldViewPr snapToGrid="0" snapToObjects="1">
      <p:cViewPr varScale="1">
        <p:scale>
          <a:sx n="148" d="100"/>
          <a:sy n="148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65DA-CCA4-A545-805D-EA4DD438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4649-1651-7142-ACA6-16E9720AA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9C0B-401A-7046-ABEF-325C63A7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C15C-34A5-BC4E-A8BF-CB5E7827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B7D3-5928-DD4D-8999-8C99486C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589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4E2C-B2FF-2548-9F67-AC962709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3F87A-646C-C946-9D23-27D862F27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77FC-6178-1B47-BE65-F0A1428C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D057-F811-1148-91F0-E05A3EDD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9C1A-4BC4-E64E-8425-2109027B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859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F19A-D487-B249-9A57-C02F35CA3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52B0B-A654-FD47-8482-D28D17970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FCDF-76EE-8F45-A0B2-35741D59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AC37-D557-8143-8FF1-11CDF176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426D-88E4-F14F-B7BF-A73180BA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15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7CE3-2B46-5E44-81CB-8A5EA0F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502A-59F7-6D4D-B89E-6C80849B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712C-EC17-F548-9485-FE096A5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A6EF-4DC2-1844-BA4B-0451609A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1F77-5AB7-0A49-A664-2D827489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11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666-0DBE-434F-B6E3-BCE063A2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64AA-7867-DA44-901A-D80B7A9E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B152-5FB9-924D-9AF4-C5C27650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7E128-E040-584A-818B-EEF1C1D0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3CA1-9673-BB4E-A002-3EBBEA46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759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4300-09FA-3E47-9AD5-BE6D0E8E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660C-7B1D-BD40-9B52-AEBEC35C3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6603-312A-B840-B1CC-F7DC45DF4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B237A-C717-9A4F-99F0-CA41ED5A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F8365-C242-8D4B-9C40-FF4D17C0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E4F7E-8769-2E4E-9B0E-AA47DDD7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543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ABD5-4C4A-D244-AD3C-9D89EBC7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A88C7-AE3A-9E4E-AC67-BD3D02226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018B0-758D-3942-B02F-F04E43D40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44FFE-C194-CD40-804C-AEDDAC19E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A1C6-8A34-DF47-83B2-5B984F61A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2A205-9412-5C48-AB5B-E4F16E95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CAEC2-7323-514F-A4AC-1A6CAA4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60339-1C76-E44C-94C0-501A01BA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14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BF9F-B627-3D4C-B908-5F48DF7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B1A4C-EB85-F14D-A924-AF253F60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72ABC-545E-4D49-ABF2-2C8F7370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A239F-B0EA-7C4F-A0B7-75A4D3FF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5D49D-E9D2-D84D-BA14-3A80F94A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AD277-632F-904D-8F0F-E3CA8CE2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7ADAE-5D3C-E14C-B4B7-A1321975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744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007E-D43C-7747-8763-51E17B8F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858EF-4C57-6448-B604-25262E219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CCDF4-8C5D-D94F-9B78-1E9A1497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F6BEE-9F8A-8F46-A409-40F8FBDF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85F3-D522-A54F-93F5-0B6FA0A7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6E29B-1BA6-EC40-8BCC-3098EF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93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0B3A-7AE0-1444-BD5B-AC163C5E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FDD5-B7BD-1D44-8B60-1D54397A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1D89-4C2C-7B4E-9581-944204E1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24406-B96C-3844-8668-73A0410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B772-8FDA-2440-96E7-4059A613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CB04-B54A-9D4E-AD2D-8982C29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68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33777-6FEB-7847-8FE3-624F93C5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86390-6C6F-5B47-AC46-FFE816B9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D055-D125-E348-8160-BD062BFD8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F887-B72B-144F-AC2F-1E4793478F7D}" type="datetimeFigureOut">
              <a:rPr lang="nb-NO" smtClean="0"/>
              <a:t>06.05.2019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3D05-35FB-8F47-B7C5-00D3B9DDC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92306-6119-6247-842A-57DE80AAA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0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B63E2D-A8BC-CD46-96C1-C5A925D30002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752CA-5F0C-7E43-8623-416D5986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EF51E-4487-0D4F-BD13-3F916F5C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B6AC1AEC-BA0A-1347-BB4C-07EEF5CAC27F}"/>
              </a:ext>
            </a:extLst>
          </p:cNvPr>
          <p:cNvSpPr/>
          <p:nvPr/>
        </p:nvSpPr>
        <p:spPr>
          <a:xfrm>
            <a:off x="4573004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50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3228F45-23D2-5B4A-975D-79BECCAF3092}"/>
              </a:ext>
            </a:extLst>
          </p:cNvPr>
          <p:cNvSpPr/>
          <p:nvPr/>
        </p:nvSpPr>
        <p:spPr>
          <a:xfrm>
            <a:off x="9242663" y="1631949"/>
            <a:ext cx="686699" cy="227498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79546B-B160-D745-B750-3B1F379058FF}"/>
              </a:ext>
            </a:extLst>
          </p:cNvPr>
          <p:cNvSpPr/>
          <p:nvPr/>
        </p:nvSpPr>
        <p:spPr>
          <a:xfrm>
            <a:off x="8224354" y="1612898"/>
            <a:ext cx="686699" cy="281877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0881D27-EE71-0447-91ED-92692A292B73}"/>
              </a:ext>
            </a:extLst>
          </p:cNvPr>
          <p:cNvSpPr/>
          <p:nvPr/>
        </p:nvSpPr>
        <p:spPr>
          <a:xfrm>
            <a:off x="1853388" y="2500111"/>
            <a:ext cx="686699" cy="281877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6202CA1-5C43-3A4A-BAD3-0F00E08BFCA2}"/>
              </a:ext>
            </a:extLst>
          </p:cNvPr>
          <p:cNvSpPr/>
          <p:nvPr/>
        </p:nvSpPr>
        <p:spPr>
          <a:xfrm>
            <a:off x="4573004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421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3228F45-23D2-5B4A-975D-79BECCAF3092}"/>
              </a:ext>
            </a:extLst>
          </p:cNvPr>
          <p:cNvSpPr/>
          <p:nvPr/>
        </p:nvSpPr>
        <p:spPr>
          <a:xfrm>
            <a:off x="9242663" y="1631949"/>
            <a:ext cx="686699" cy="227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79546B-B160-D745-B750-3B1F379058FF}"/>
              </a:ext>
            </a:extLst>
          </p:cNvPr>
          <p:cNvSpPr/>
          <p:nvPr/>
        </p:nvSpPr>
        <p:spPr>
          <a:xfrm>
            <a:off x="8224354" y="1612898"/>
            <a:ext cx="686699" cy="28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CF2BEC-B812-964D-AC2E-6B2FF1F571F5}"/>
              </a:ext>
            </a:extLst>
          </p:cNvPr>
          <p:cNvSpPr/>
          <p:nvPr/>
        </p:nvSpPr>
        <p:spPr>
          <a:xfrm>
            <a:off x="10199804" y="3139069"/>
            <a:ext cx="686699" cy="281877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799B51-AC2A-2245-995E-7A58C2915100}"/>
              </a:ext>
            </a:extLst>
          </p:cNvPr>
          <p:cNvSpPr/>
          <p:nvPr/>
        </p:nvSpPr>
        <p:spPr>
          <a:xfrm>
            <a:off x="10199771" y="2336632"/>
            <a:ext cx="686699" cy="225174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F679EE7-57B9-964B-ACBB-5951AFA8A226}"/>
              </a:ext>
            </a:extLst>
          </p:cNvPr>
          <p:cNvSpPr/>
          <p:nvPr/>
        </p:nvSpPr>
        <p:spPr>
          <a:xfrm>
            <a:off x="4573004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39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83228F45-23D2-5B4A-975D-79BECCAF3092}"/>
              </a:ext>
            </a:extLst>
          </p:cNvPr>
          <p:cNvSpPr/>
          <p:nvPr/>
        </p:nvSpPr>
        <p:spPr>
          <a:xfrm>
            <a:off x="9242663" y="1631949"/>
            <a:ext cx="686699" cy="227498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179546B-B160-D745-B750-3B1F379058FF}"/>
              </a:ext>
            </a:extLst>
          </p:cNvPr>
          <p:cNvSpPr/>
          <p:nvPr/>
        </p:nvSpPr>
        <p:spPr>
          <a:xfrm>
            <a:off x="8224354" y="1612898"/>
            <a:ext cx="686699" cy="28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4CF2BEC-B812-964D-AC2E-6B2FF1F571F5}"/>
              </a:ext>
            </a:extLst>
          </p:cNvPr>
          <p:cNvSpPr/>
          <p:nvPr/>
        </p:nvSpPr>
        <p:spPr>
          <a:xfrm>
            <a:off x="10199804" y="3139069"/>
            <a:ext cx="686699" cy="28187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6799B51-AC2A-2245-995E-7A58C2915100}"/>
              </a:ext>
            </a:extLst>
          </p:cNvPr>
          <p:cNvSpPr/>
          <p:nvPr/>
        </p:nvSpPr>
        <p:spPr>
          <a:xfrm>
            <a:off x="10199771" y="2336632"/>
            <a:ext cx="686699" cy="225174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5E5088F-1ECD-1446-82AE-77933C97D1F7}"/>
              </a:ext>
            </a:extLst>
          </p:cNvPr>
          <p:cNvSpPr/>
          <p:nvPr/>
        </p:nvSpPr>
        <p:spPr>
          <a:xfrm>
            <a:off x="10186291" y="1626850"/>
            <a:ext cx="686699" cy="225174"/>
          </a:xfrm>
          <a:prstGeom prst="ellipse">
            <a:avLst/>
          </a:prstGeom>
          <a:noFill/>
          <a:ln w="28575">
            <a:solidFill>
              <a:srgbClr val="0070C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E5B3C38-2BA8-3A46-9647-9556EB1285AC}"/>
              </a:ext>
            </a:extLst>
          </p:cNvPr>
          <p:cNvSpPr/>
          <p:nvPr/>
        </p:nvSpPr>
        <p:spPr>
          <a:xfrm>
            <a:off x="4609967" y="161289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48970A9-4F7E-DA47-A889-49934EA4CB44}"/>
              </a:ext>
            </a:extLst>
          </p:cNvPr>
          <p:cNvSpPr/>
          <p:nvPr/>
        </p:nvSpPr>
        <p:spPr>
          <a:xfrm>
            <a:off x="1887330" y="2518387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352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0</Words>
  <Application>Microsoft Macintosh PowerPoint</Application>
  <PresentationFormat>Widescreen</PresentationFormat>
  <Paragraphs>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 Nederbragt</dc:creator>
  <cp:lastModifiedBy>Lex Nederbragt</cp:lastModifiedBy>
  <cp:revision>10</cp:revision>
  <dcterms:created xsi:type="dcterms:W3CDTF">2019-04-29T09:56:00Z</dcterms:created>
  <dcterms:modified xsi:type="dcterms:W3CDTF">2019-05-06T10:00:07Z</dcterms:modified>
</cp:coreProperties>
</file>